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4" r:id="rId9"/>
    <p:sldId id="268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77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&#1059;&#1088;.%2022%20&#1050;&#1086;&#1084;&#1087;&#1100;&#1102;&#1090;&#1077;&#1088;%20&#1082;&#1072;&#1082;%20&#1080;&#1089;&#1087;&#1086;&#1083;&#1085;&#1080;&#1090;&#1077;&#1083;&#1100;\&#1044;&#1080;&#1085;&#1086;&#1079;&#1072;&#1074;&#1088;&#1080;&#1082;.wmv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Панфилова Т. М.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Урок  математики в 4 классе</a:t>
            </a:r>
            <a:endParaRPr lang="ru-RU" sz="2800" dirty="0"/>
          </a:p>
        </p:txBody>
      </p:sp>
      <p:pic>
        <p:nvPicPr>
          <p:cNvPr id="12290" name="Picture 2" descr="http://2.bp.blogspot.com/-uI9PfPLIPgw/Ubxc6r4arzI/AAAAAAAABHc/aLVBv7c9UJE/s1600/32020076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41018"/>
            <a:ext cx="2626013" cy="351698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РЕШИТЕ ПРИМЕРЫ УДОБНЫМ СПОСОБОМ на странице 42 №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1230</a:t>
            </a:r>
          </a:p>
          <a:p>
            <a:r>
              <a:rPr lang="ru-RU" sz="5400" b="1" dirty="0" smtClean="0"/>
              <a:t>480</a:t>
            </a:r>
            <a:endParaRPr lang="ru-RU" sz="5400" b="1" dirty="0"/>
          </a:p>
        </p:txBody>
      </p:sp>
      <p:pic>
        <p:nvPicPr>
          <p:cNvPr id="4" name="Picture 2" descr="https://im3-tub-ru.yandex.net/i?id=da1c960ffae1153a4ea9e72d89d38d65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257424"/>
            <a:ext cx="4819650" cy="4600576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3076" name="Picture 4" descr="http://murmanprg24.ucoz.ru/_nw/1/3285267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7305675" cy="77724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 свидания!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s://im2-tub-ru.yandex.net/i?id=28dafe6ded1d8b07a4bf78165ec6ce20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71612"/>
            <a:ext cx="8171384" cy="5885893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Математика нас ждет,</a:t>
            </a:r>
            <a:br>
              <a:rPr lang="ru-RU" dirty="0" smtClean="0"/>
            </a:br>
            <a:r>
              <a:rPr lang="ru-RU" dirty="0" smtClean="0"/>
              <a:t> Начинаем  устный счет: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1 +    2 +    3 -    4 -    5 +    6 –</a:t>
            </a:r>
          </a:p>
          <a:p>
            <a:r>
              <a:rPr lang="ru-RU" sz="3600" b="1" dirty="0" smtClean="0"/>
              <a:t>Критерии оценивания: </a:t>
            </a:r>
          </a:p>
          <a:p>
            <a:pPr>
              <a:buNone/>
            </a:pPr>
            <a:r>
              <a:rPr lang="ru-RU" sz="4000" b="1" dirty="0" smtClean="0"/>
              <a:t>0 ошибок  -</a:t>
            </a:r>
            <a:r>
              <a:rPr lang="ru-RU" sz="4000" b="1" dirty="0" smtClean="0">
                <a:solidFill>
                  <a:srgbClr val="FF0000"/>
                </a:solidFill>
              </a:rPr>
              <a:t> 5 </a:t>
            </a:r>
            <a:r>
              <a:rPr lang="ru-RU" sz="4000" b="1" dirty="0" smtClean="0"/>
              <a:t>баллов;</a:t>
            </a:r>
          </a:p>
          <a:p>
            <a:pPr>
              <a:buNone/>
            </a:pPr>
            <a:r>
              <a:rPr lang="ru-RU" sz="4000" b="1" dirty="0" smtClean="0"/>
              <a:t>1 – 2 ошибки  -  </a:t>
            </a:r>
            <a:r>
              <a:rPr lang="ru-RU" sz="4000" b="1" dirty="0" smtClean="0">
                <a:solidFill>
                  <a:srgbClr val="92D050"/>
                </a:solidFill>
              </a:rPr>
              <a:t>4</a:t>
            </a:r>
            <a:r>
              <a:rPr lang="ru-RU" sz="4000" b="1" dirty="0" smtClean="0"/>
              <a:t> балла;</a:t>
            </a:r>
          </a:p>
          <a:p>
            <a:pPr>
              <a:buNone/>
            </a:pPr>
            <a:r>
              <a:rPr lang="ru-RU" sz="4000" b="1" dirty="0" smtClean="0"/>
              <a:t>3 ошибки  -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ru-RU" sz="4000" b="1" dirty="0" smtClean="0"/>
              <a:t> балла </a:t>
            </a:r>
          </a:p>
        </p:txBody>
      </p:sp>
      <p:pic>
        <p:nvPicPr>
          <p:cNvPr id="11266" name="Picture 2" descr="http://www.gifki.org/data/media/657/smayl-rebyata-animatsionnaya-kartinka-006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325144"/>
            <a:ext cx="4896544" cy="1183061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Сколько????</a:t>
            </a:r>
            <a:endParaRPr lang="ru-RU" dirty="0"/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467544" y="1916833"/>
          <a:ext cx="7272810" cy="39042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2135"/>
                <a:gridCol w="1212135"/>
                <a:gridCol w="1212135"/>
                <a:gridCol w="1212135"/>
                <a:gridCol w="1212135"/>
                <a:gridCol w="1212135"/>
              </a:tblGrid>
              <a:tr h="130140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30140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30140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Улыбающееся лицо 33"/>
          <p:cNvSpPr/>
          <p:nvPr/>
        </p:nvSpPr>
        <p:spPr>
          <a:xfrm>
            <a:off x="539552" y="2132856"/>
            <a:ext cx="914400" cy="914400"/>
          </a:xfrm>
          <a:prstGeom prst="smileyFac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5" name="Улыбающееся лицо 34"/>
          <p:cNvSpPr/>
          <p:nvPr/>
        </p:nvSpPr>
        <p:spPr>
          <a:xfrm>
            <a:off x="1835696" y="2132856"/>
            <a:ext cx="914400" cy="914400"/>
          </a:xfrm>
          <a:prstGeom prst="smileyFac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6" name="Улыбающееся лицо 35"/>
          <p:cNvSpPr/>
          <p:nvPr/>
        </p:nvSpPr>
        <p:spPr>
          <a:xfrm>
            <a:off x="3131840" y="2132856"/>
            <a:ext cx="914400" cy="914400"/>
          </a:xfrm>
          <a:prstGeom prst="smileyFac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7" name="Улыбающееся лицо 36"/>
          <p:cNvSpPr/>
          <p:nvPr/>
        </p:nvSpPr>
        <p:spPr>
          <a:xfrm>
            <a:off x="4211960" y="2132856"/>
            <a:ext cx="914400" cy="914400"/>
          </a:xfrm>
          <a:prstGeom prst="smileyFac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Улыбающееся лицо 37"/>
          <p:cNvSpPr/>
          <p:nvPr/>
        </p:nvSpPr>
        <p:spPr>
          <a:xfrm>
            <a:off x="5436096" y="2204864"/>
            <a:ext cx="914400" cy="914400"/>
          </a:xfrm>
          <a:prstGeom prst="smileyFac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9" name="Улыбающееся лицо 38"/>
          <p:cNvSpPr/>
          <p:nvPr/>
        </p:nvSpPr>
        <p:spPr>
          <a:xfrm>
            <a:off x="6732240" y="2204864"/>
            <a:ext cx="914400" cy="914400"/>
          </a:xfrm>
          <a:prstGeom prst="smileyFac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0" name="Улыбающееся лицо 39"/>
          <p:cNvSpPr/>
          <p:nvPr/>
        </p:nvSpPr>
        <p:spPr>
          <a:xfrm>
            <a:off x="5436096" y="3501008"/>
            <a:ext cx="914400" cy="914400"/>
          </a:xfrm>
          <a:prstGeom prst="smileyFac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1" name="Улыбающееся лицо 40"/>
          <p:cNvSpPr/>
          <p:nvPr/>
        </p:nvSpPr>
        <p:spPr>
          <a:xfrm>
            <a:off x="6660232" y="3501008"/>
            <a:ext cx="914400" cy="914400"/>
          </a:xfrm>
          <a:prstGeom prst="smileyFac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2" name="Улыбающееся лицо 41"/>
          <p:cNvSpPr/>
          <p:nvPr/>
        </p:nvSpPr>
        <p:spPr>
          <a:xfrm>
            <a:off x="5436096" y="4797152"/>
            <a:ext cx="914400" cy="914400"/>
          </a:xfrm>
          <a:prstGeom prst="smileyFac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3" name="Улыбающееся лицо 42"/>
          <p:cNvSpPr/>
          <p:nvPr/>
        </p:nvSpPr>
        <p:spPr>
          <a:xfrm>
            <a:off x="6588224" y="4797152"/>
            <a:ext cx="914400" cy="914400"/>
          </a:xfrm>
          <a:prstGeom prst="smileyFac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4" name="Улыбающееся лицо 43"/>
          <p:cNvSpPr/>
          <p:nvPr/>
        </p:nvSpPr>
        <p:spPr>
          <a:xfrm>
            <a:off x="539552" y="3429000"/>
            <a:ext cx="914400" cy="914400"/>
          </a:xfrm>
          <a:prstGeom prst="smileyFac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5" name="Улыбающееся лицо 44"/>
          <p:cNvSpPr/>
          <p:nvPr/>
        </p:nvSpPr>
        <p:spPr>
          <a:xfrm>
            <a:off x="611560" y="4797152"/>
            <a:ext cx="914400" cy="914400"/>
          </a:xfrm>
          <a:prstGeom prst="smileyFac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6" name="Улыбающееся лицо 45"/>
          <p:cNvSpPr/>
          <p:nvPr/>
        </p:nvSpPr>
        <p:spPr>
          <a:xfrm>
            <a:off x="1835696" y="3429000"/>
            <a:ext cx="914400" cy="914400"/>
          </a:xfrm>
          <a:prstGeom prst="smileyFac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7" name="Улыбающееся лицо 46"/>
          <p:cNvSpPr/>
          <p:nvPr/>
        </p:nvSpPr>
        <p:spPr>
          <a:xfrm>
            <a:off x="2987824" y="3429000"/>
            <a:ext cx="914400" cy="914400"/>
          </a:xfrm>
          <a:prstGeom prst="smileyFace">
            <a:avLst>
              <a:gd name="adj" fmla="val -4653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8" name="Улыбающееся лицо 47"/>
          <p:cNvSpPr/>
          <p:nvPr/>
        </p:nvSpPr>
        <p:spPr>
          <a:xfrm>
            <a:off x="4211960" y="3429000"/>
            <a:ext cx="914400" cy="914400"/>
          </a:xfrm>
          <a:prstGeom prst="smileyFac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9" name="Улыбающееся лицо 48"/>
          <p:cNvSpPr/>
          <p:nvPr/>
        </p:nvSpPr>
        <p:spPr>
          <a:xfrm>
            <a:off x="1835696" y="4797152"/>
            <a:ext cx="914400" cy="914400"/>
          </a:xfrm>
          <a:prstGeom prst="smileyFac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0" name="Улыбающееся лицо 49"/>
          <p:cNvSpPr/>
          <p:nvPr/>
        </p:nvSpPr>
        <p:spPr>
          <a:xfrm>
            <a:off x="3059832" y="4797152"/>
            <a:ext cx="914400" cy="914400"/>
          </a:xfrm>
          <a:prstGeom prst="smileyFac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1" name="Улыбающееся лицо 50"/>
          <p:cNvSpPr/>
          <p:nvPr/>
        </p:nvSpPr>
        <p:spPr>
          <a:xfrm>
            <a:off x="4283968" y="4797152"/>
            <a:ext cx="914400" cy="914400"/>
          </a:xfrm>
          <a:prstGeom prst="smileyFac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ПРОВЕРЯЕМ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1 способ: </a:t>
            </a:r>
          </a:p>
          <a:p>
            <a:pPr algn="ctr">
              <a:buNone/>
            </a:pPr>
            <a:r>
              <a:rPr lang="ru-RU" sz="4000" b="1" dirty="0" smtClean="0"/>
              <a:t>3 * ( 4 +2 ) = 3*6 = 18</a:t>
            </a:r>
          </a:p>
          <a:p>
            <a:pPr algn="ctr"/>
            <a:endParaRPr lang="ru-RU" sz="4000" b="1" dirty="0" smtClean="0"/>
          </a:p>
          <a:p>
            <a:pPr algn="ctr"/>
            <a:r>
              <a:rPr lang="ru-RU" sz="4000" b="1" dirty="0" smtClean="0"/>
              <a:t>2 способ</a:t>
            </a:r>
          </a:p>
          <a:p>
            <a:pPr algn="ctr">
              <a:buNone/>
            </a:pPr>
            <a:r>
              <a:rPr lang="ru-RU" sz="4000" b="1" dirty="0" smtClean="0"/>
              <a:t> 3*4 + 3*2 = 12 + 6 =18</a:t>
            </a:r>
          </a:p>
          <a:p>
            <a:endParaRPr lang="ru-RU" dirty="0"/>
          </a:p>
        </p:txBody>
      </p:sp>
      <p:pic>
        <p:nvPicPr>
          <p:cNvPr id="9218" name="Picture 2" descr="http://img3.proshkolu.ru/content/media/pic/std/3000000/2752000/2751005-b6d58fdd4de231dc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410403"/>
            <a:ext cx="1835696" cy="2447597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latin typeface="Arial Black" pitchFamily="34" charset="0"/>
              </a:rPr>
              <a:t>«УМНОЖЕНИЕ ЧИСЛА НА СУММУ»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ЦЕЛЬ: 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НУЧИТЬСЯ ПРИМЕНЯТЬ СВОЙСТВО УМНОЖЕНИЯ ЧИСЛА НА СУММУ ПРИ ВЫЧИСЛЕНИЯХ.</a:t>
            </a:r>
            <a:endParaRPr lang="ru-RU" sz="4000" b="1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>
              <a:buNone/>
            </a:pPr>
            <a:endParaRPr lang="ru-RU" sz="4000" b="1" dirty="0">
              <a:latin typeface="Arial Black" pitchFamily="34" charset="0"/>
            </a:endParaRPr>
          </a:p>
        </p:txBody>
      </p:sp>
      <p:pic>
        <p:nvPicPr>
          <p:cNvPr id="8196" name="Picture 4" descr="http://pandia.ru/text/78/482/images/image016_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0228" y="3763876"/>
            <a:ext cx="2493772" cy="309412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ПО УЧЕБНИКУ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СТРАНИЦА 42 № 139 (УСТНО)</a:t>
            </a:r>
          </a:p>
          <a:p>
            <a:r>
              <a:rPr lang="ru-RU" b="1" dirty="0" smtClean="0"/>
              <a:t>90</a:t>
            </a:r>
          </a:p>
          <a:p>
            <a:r>
              <a:rPr lang="ru-RU" b="1" dirty="0" smtClean="0"/>
              <a:t>72</a:t>
            </a:r>
          </a:p>
          <a:p>
            <a:r>
              <a:rPr lang="ru-RU" b="1" dirty="0" smtClean="0"/>
              <a:t>42</a:t>
            </a:r>
          </a:p>
          <a:p>
            <a:r>
              <a:rPr lang="ru-RU" b="1" dirty="0" smtClean="0"/>
              <a:t>СТРАНИЦА 42 №  140 (РЕШИТЕ ПРИМЕРЫ УДОБНЫМ СПОСОБОМ)</a:t>
            </a:r>
          </a:p>
          <a:p>
            <a:r>
              <a:rPr lang="ru-RU" b="1" dirty="0" smtClean="0"/>
              <a:t>7 * 10 + 7 * 4 = 70 + 28 =98</a:t>
            </a:r>
          </a:p>
          <a:p>
            <a:r>
              <a:rPr lang="ru-RU" b="1" dirty="0" smtClean="0"/>
              <a:t>8 * 8 = 64      </a:t>
            </a:r>
          </a:p>
          <a:p>
            <a:r>
              <a:rPr lang="ru-RU" b="1" dirty="0" smtClean="0"/>
              <a:t>6 * 20 + 6 *5 = 120 + 30 = 150</a:t>
            </a:r>
          </a:p>
          <a:p>
            <a:r>
              <a:rPr lang="ru-RU" b="1" dirty="0" smtClean="0"/>
              <a:t>19 * 10 = 190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ФИЗКУЛЬТМИНУТКА</a:t>
            </a:r>
            <a:endParaRPr lang="ru-RU" dirty="0"/>
          </a:p>
        </p:txBody>
      </p:sp>
      <p:pic>
        <p:nvPicPr>
          <p:cNvPr id="5" name="Динозаврик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28700" y="2319338"/>
            <a:ext cx="6096000" cy="3429000"/>
          </a:xfrm>
          <a:prstGeom prst="rect">
            <a:avLst/>
          </a:prstGeom>
        </p:spPr>
      </p:pic>
      <p:pic>
        <p:nvPicPr>
          <p:cNvPr id="6146" name="Picture 2" descr="https://fs00.infourok.ru/images/doc/225/29726/2/img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395520" cy="704664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73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142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931224" cy="4846320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ДАНО:</a:t>
            </a:r>
          </a:p>
          <a:p>
            <a:pPr>
              <a:buNone/>
            </a:pPr>
            <a:r>
              <a:rPr lang="ru-RU" sz="2800" b="1" dirty="0" smtClean="0"/>
              <a:t>1 УЧАСТОК – 5 РЕЙСОВ ПО 52 ЦЕНТНЕРА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2 УЧАСТОК – 4 РЕЙСА ПО 52 ЦЕНТНЕРА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7956376" y="1556792"/>
            <a:ext cx="1187624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sz="11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2" descr="http://justclickit.ru/flash/line/line%20(394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01209"/>
            <a:ext cx="9144000" cy="1556792"/>
          </a:xfrm>
          <a:prstGeom prst="rect">
            <a:avLst/>
          </a:prstGeom>
          <a:noFill/>
        </p:spPr>
      </p:pic>
      <p:sp>
        <p:nvSpPr>
          <p:cNvPr id="8" name="Правая фигурная скобка 7"/>
          <p:cNvSpPr/>
          <p:nvPr/>
        </p:nvSpPr>
        <p:spPr>
          <a:xfrm>
            <a:off x="7596336" y="1700808"/>
            <a:ext cx="648072" cy="2304256"/>
          </a:xfrm>
          <a:prstGeom prst="rightBrace">
            <a:avLst/>
          </a:prstGeom>
        </p:spPr>
        <p:style>
          <a:lnRef idx="3">
            <a:schemeClr val="accent1"/>
          </a:lnRef>
          <a:fillRef idx="1001">
            <a:schemeClr val="dk2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b="1" dirty="0" smtClean="0"/>
              <a:t>1 способ: 52 * 5 + 52 * 4 = 468 (</a:t>
            </a:r>
            <a:r>
              <a:rPr lang="ru-RU" sz="3200" b="1" dirty="0" err="1" smtClean="0"/>
              <a:t>ц</a:t>
            </a:r>
            <a:r>
              <a:rPr lang="ru-RU" sz="3200" b="1" dirty="0" smtClean="0"/>
              <a:t>.)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2 способ: 52 * (5+4) = 52 * 9 = 468 (</a:t>
            </a:r>
            <a:r>
              <a:rPr lang="ru-RU" sz="3200" b="1" dirty="0" err="1" smtClean="0"/>
              <a:t>ц</a:t>
            </a:r>
            <a:r>
              <a:rPr lang="ru-RU" sz="3200" b="1" dirty="0" smtClean="0"/>
              <a:t>.)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Ответ: 468 центнеров вывезли с 2 участков. </a:t>
            </a:r>
          </a:p>
          <a:p>
            <a:endParaRPr lang="ru-RU" dirty="0"/>
          </a:p>
        </p:txBody>
      </p:sp>
      <p:pic>
        <p:nvPicPr>
          <p:cNvPr id="2050" name="Picture 2" descr="http://justclickit.ru/flash/line/line%20(394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82235"/>
            <a:ext cx="9144000" cy="1075765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208</TotalTime>
  <Words>236</Words>
  <Application>Microsoft Office PowerPoint</Application>
  <PresentationFormat>Экран (4:3)</PresentationFormat>
  <Paragraphs>47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Панфилова Т. М.</vt:lpstr>
      <vt:lpstr>Математика нас ждет,  Начинаем  устный счет:</vt:lpstr>
      <vt:lpstr>Сколько????</vt:lpstr>
      <vt:lpstr>ПРОВЕРЯЕМ</vt:lpstr>
      <vt:lpstr>Тема урока</vt:lpstr>
      <vt:lpstr>РАБОТА ПО УЧЕБНИКУ</vt:lpstr>
      <vt:lpstr>ФИЗКУЛЬТМИНУТКА</vt:lpstr>
      <vt:lpstr>ЗАДАЧА № 142</vt:lpstr>
      <vt:lpstr>решение</vt:lpstr>
      <vt:lpstr>РЕШИТЕ ПРИМЕРЫ УДОБНЫМ СПОСОБОМ на странице 42 № ?</vt:lpstr>
      <vt:lpstr>РЕФЛЕКСИЯ</vt:lpstr>
      <vt:lpstr>До свидания!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Панфилова Т. М.</dc:title>
  <dc:creator>Татьяна Михайловна</dc:creator>
  <cp:lastModifiedBy>Пользователь Windows</cp:lastModifiedBy>
  <cp:revision>25</cp:revision>
  <dcterms:created xsi:type="dcterms:W3CDTF">2017-02-25T04:18:38Z</dcterms:created>
  <dcterms:modified xsi:type="dcterms:W3CDTF">2019-04-24T07:38:35Z</dcterms:modified>
</cp:coreProperties>
</file>